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cc.edu/students/sharp/workshops-pdf/learning-styles-assessmen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cc.edu/students/sharp/workshops-pdf/learning-styles-assessmen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1"/>
            <a:ext cx="10475571" cy="3124200"/>
          </a:xfrm>
        </p:spPr>
        <p:txBody>
          <a:bodyPr/>
          <a:lstStyle/>
          <a:p>
            <a:r>
              <a:rPr lang="en-US" dirty="0" smtClean="0"/>
              <a:t>Workshop: How to Identify and Use Your Learning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CCAMPIS – Kayla 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6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Title: How to Identify and Use Your Learning Style</a:t>
            </a:r>
          </a:p>
          <a:p>
            <a:r>
              <a:rPr lang="en-US" dirty="0"/>
              <a:t>Length: 1 Hour</a:t>
            </a:r>
          </a:p>
          <a:p>
            <a:r>
              <a:rPr lang="en-US" dirty="0"/>
              <a:t>Supplies Needed: Notebook/pad of paper (for taking notes), pen/pencil, and one print out of the “Identify Your Style” quiz</a:t>
            </a:r>
          </a:p>
          <a:p>
            <a:r>
              <a:rPr lang="en-US" dirty="0"/>
              <a:t>Identify Your Style Quiz: </a:t>
            </a:r>
            <a:r>
              <a:rPr lang="en-US" u="sng" dirty="0">
                <a:hlinkClick r:id="rId2"/>
              </a:rPr>
              <a:t>https://www.svcc.edu/students/sharp/workshops-pdf/learning-styles-assessment.pdf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Learn what a “learning style” is.</a:t>
            </a:r>
          </a:p>
          <a:p>
            <a:pPr lvl="0"/>
            <a:r>
              <a:rPr lang="en-US" dirty="0"/>
              <a:t>Learn about different learning styles</a:t>
            </a:r>
          </a:p>
          <a:p>
            <a:pPr lvl="0"/>
            <a:r>
              <a:rPr lang="en-US" dirty="0"/>
              <a:t>Take a quiz on how to find out your learning style</a:t>
            </a:r>
          </a:p>
          <a:p>
            <a:pPr lvl="0"/>
            <a:r>
              <a:rPr lang="en-US" dirty="0"/>
              <a:t>Learn how to best use your learning style into your daily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“Learning Style”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style refers to how people learn new information, solve problems, and process information.</a:t>
            </a:r>
            <a:endParaRPr lang="en-US" sz="1800" dirty="0"/>
          </a:p>
          <a:p>
            <a:pPr lvl="1"/>
            <a:r>
              <a:rPr lang="en-US" dirty="0"/>
              <a:t>There is no “best” learning style.</a:t>
            </a:r>
            <a:endParaRPr lang="en-US" sz="1600" dirty="0"/>
          </a:p>
          <a:p>
            <a:pPr lvl="1"/>
            <a:r>
              <a:rPr lang="en-US" dirty="0"/>
              <a:t>Everyone processes things differently and uses different methods to process information. No one style is better than any other style.</a:t>
            </a:r>
            <a:endParaRPr lang="en-US" sz="1600" dirty="0"/>
          </a:p>
          <a:p>
            <a:r>
              <a:rPr lang="en-US" dirty="0"/>
              <a:t>Most of us use all three styles to a certain degree but usually, one style is more dominant than the rest</a:t>
            </a:r>
          </a:p>
        </p:txBody>
      </p:sp>
    </p:spTree>
    <p:extLst>
      <p:ext uri="{BB962C8B-B14F-4D97-AF65-F5344CB8AC3E}">
        <p14:creationId xmlns:p14="http://schemas.microsoft.com/office/powerpoint/2010/main" val="283938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4211"/>
            <a:ext cx="11999495" cy="5117431"/>
          </a:xfrm>
        </p:spPr>
        <p:txBody>
          <a:bodyPr/>
          <a:lstStyle/>
          <a:p>
            <a:pPr lvl="1"/>
            <a:r>
              <a:rPr lang="en-US" dirty="0"/>
              <a:t>Visual</a:t>
            </a:r>
            <a:endParaRPr lang="en-US" sz="1600" dirty="0"/>
          </a:p>
          <a:p>
            <a:pPr lvl="2"/>
            <a:r>
              <a:rPr lang="en-US" dirty="0"/>
              <a:t>Learn from information being presented in a visual format such as written words or pictures.</a:t>
            </a:r>
            <a:endParaRPr lang="en-US" sz="1400" dirty="0"/>
          </a:p>
          <a:p>
            <a:pPr lvl="3"/>
            <a:r>
              <a:rPr lang="en-US" dirty="0"/>
              <a:t>Common example would be textbooks, with written words and pictures which you can bring back up in your mind.</a:t>
            </a:r>
            <a:endParaRPr lang="en-US" sz="1200" dirty="0"/>
          </a:p>
          <a:p>
            <a:pPr lvl="1"/>
            <a:r>
              <a:rPr lang="en-US" dirty="0"/>
              <a:t>Auditory</a:t>
            </a:r>
            <a:endParaRPr lang="en-US" sz="1600" dirty="0"/>
          </a:p>
          <a:p>
            <a:pPr lvl="2"/>
            <a:r>
              <a:rPr lang="en-US" dirty="0"/>
              <a:t>Learn from information being presented in an auditory language format. </a:t>
            </a:r>
            <a:endParaRPr lang="en-US" sz="1400" dirty="0"/>
          </a:p>
          <a:p>
            <a:pPr lvl="3"/>
            <a:r>
              <a:rPr lang="en-US" dirty="0"/>
              <a:t>This is things such as lectures or podcasts. Things being spoken to you.</a:t>
            </a:r>
            <a:endParaRPr lang="en-US" sz="1200" dirty="0"/>
          </a:p>
          <a:p>
            <a:pPr lvl="1"/>
            <a:r>
              <a:rPr lang="en-US" dirty="0"/>
              <a:t>Kinesthetic</a:t>
            </a:r>
            <a:endParaRPr lang="en-US" sz="1600" dirty="0"/>
          </a:p>
          <a:p>
            <a:pPr lvl="2"/>
            <a:r>
              <a:rPr lang="en-US" dirty="0"/>
              <a:t>Learn from hands on experiences.</a:t>
            </a:r>
            <a:endParaRPr lang="en-US" sz="1400" dirty="0"/>
          </a:p>
          <a:p>
            <a:pPr lvl="3"/>
            <a:r>
              <a:rPr lang="en-US" dirty="0"/>
              <a:t>Writing out things, working with your hands or body, playing with examples in real life.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Need to Know My Style?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84421"/>
            <a:ext cx="12192000" cy="5173579"/>
          </a:xfrm>
        </p:spPr>
        <p:txBody>
          <a:bodyPr/>
          <a:lstStyle/>
          <a:p>
            <a:pPr lvl="1"/>
            <a:r>
              <a:rPr lang="en-US" dirty="0"/>
              <a:t>Reason 1: You can take advantage of your highly developed areas to improve your academic performance.</a:t>
            </a:r>
            <a:endParaRPr lang="en-US" sz="1600" dirty="0"/>
          </a:p>
          <a:p>
            <a:pPr lvl="1"/>
            <a:r>
              <a:rPr lang="en-US" dirty="0"/>
              <a:t>Reason 2: You can avoid problematic situations </a:t>
            </a:r>
            <a:r>
              <a:rPr lang="en-US" dirty="0" smtClean="0"/>
              <a:t>by </a:t>
            </a:r>
            <a:r>
              <a:rPr lang="en-US" dirty="0"/>
              <a:t>knowing how to best use how you process information.</a:t>
            </a:r>
            <a:endParaRPr lang="en-US" sz="1600" dirty="0"/>
          </a:p>
          <a:p>
            <a:pPr lvl="2"/>
            <a:r>
              <a:rPr lang="en-US" dirty="0"/>
              <a:t>Example: You have a lot of studying to do for an exam next Monday but because you know you’re a kinesthetic learner, you start making flash cards while rereading the chapter, helping you absorb the information that much faster.</a:t>
            </a:r>
            <a:endParaRPr lang="en-US" sz="1400" dirty="0"/>
          </a:p>
          <a:p>
            <a:pPr lvl="1"/>
            <a:r>
              <a:rPr lang="en-US" dirty="0"/>
              <a:t>Reason 3: You can target areas of improvement.</a:t>
            </a:r>
            <a:endParaRPr lang="en-US" sz="1600" dirty="0"/>
          </a:p>
          <a:p>
            <a:pPr lvl="2"/>
            <a:r>
              <a:rPr lang="en-US" dirty="0"/>
              <a:t>Example: You know visual learning is your weakest area so you start finding exercises to help you visually pick out important information, making you a much stronger learner!</a:t>
            </a:r>
            <a:endParaRPr lang="en-US" sz="1400" dirty="0"/>
          </a:p>
          <a:p>
            <a:pPr lvl="1"/>
            <a:r>
              <a:rPr lang="en-US" dirty="0"/>
              <a:t>Reason 4: You’ll be much more successful!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Find Out My Style?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“What’s Your Learning Style” Quiz!</a:t>
            </a:r>
          </a:p>
          <a:p>
            <a:endParaRPr lang="en-US" dirty="0"/>
          </a:p>
          <a:p>
            <a:r>
              <a:rPr lang="en-US" dirty="0" smtClean="0"/>
              <a:t>This will be handed out shortly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Link for virtual workshop takers: [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 Study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4210"/>
            <a:ext cx="12192000" cy="5253789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Visual Learners</a:t>
            </a:r>
            <a:endParaRPr lang="en-US" sz="1600" dirty="0"/>
          </a:p>
          <a:p>
            <a:pPr lvl="2"/>
            <a:r>
              <a:rPr lang="en-US" dirty="0"/>
              <a:t>These learners understand concepts by seeing them and learn new tasks by watching demonstrations.</a:t>
            </a:r>
            <a:endParaRPr lang="en-US" sz="1400" dirty="0"/>
          </a:p>
          <a:p>
            <a:pPr lvl="2"/>
            <a:r>
              <a:rPr lang="en-US" dirty="0"/>
              <a:t>If you are struggling with a concept, try asking your teacher to break it down on the whiteboard or start taking bullet point style notes which are concise and easy to follow and memorize.</a:t>
            </a:r>
            <a:endParaRPr lang="en-US" sz="1400" dirty="0"/>
          </a:p>
          <a:p>
            <a:pPr lvl="1"/>
            <a:r>
              <a:rPr lang="en-US" dirty="0"/>
              <a:t>Auditory Learners</a:t>
            </a:r>
            <a:endParaRPr lang="en-US" sz="1600" dirty="0"/>
          </a:p>
          <a:p>
            <a:pPr lvl="2"/>
            <a:r>
              <a:rPr lang="en-US" dirty="0"/>
              <a:t>These learners understand concepts and learn best by hearing the information out loud.</a:t>
            </a:r>
            <a:endParaRPr lang="en-US" sz="1400" dirty="0"/>
          </a:p>
          <a:p>
            <a:pPr lvl="2"/>
            <a:r>
              <a:rPr lang="en-US" dirty="0"/>
              <a:t>If your teacher allows, try recording your lecture and then playing it back while studying.</a:t>
            </a:r>
            <a:endParaRPr lang="en-US" sz="1400" dirty="0"/>
          </a:p>
          <a:p>
            <a:pPr lvl="2"/>
            <a:r>
              <a:rPr lang="en-US" dirty="0"/>
              <a:t>If you are struggling with a concept, trying listening to a YouTube video or a podcast on the subject.</a:t>
            </a:r>
            <a:endParaRPr lang="en-US" sz="1400" dirty="0"/>
          </a:p>
          <a:p>
            <a:pPr lvl="1"/>
            <a:r>
              <a:rPr lang="en-US" dirty="0"/>
              <a:t>Kinesthetic Learners</a:t>
            </a:r>
            <a:endParaRPr lang="en-US" sz="1600" dirty="0"/>
          </a:p>
          <a:p>
            <a:pPr lvl="2"/>
            <a:r>
              <a:rPr lang="en-US" dirty="0"/>
              <a:t>These learners understand and process information by doing things.</a:t>
            </a:r>
            <a:endParaRPr lang="en-US" sz="1400" dirty="0"/>
          </a:p>
          <a:p>
            <a:pPr lvl="2"/>
            <a:r>
              <a:rPr lang="en-US" dirty="0"/>
              <a:t>For studying, trying writing out your class notes several times. By writing, you are engaging multiple areas of the brain such as visual and kinesthetic, giving you a two in one learning combo!</a:t>
            </a:r>
            <a:endParaRPr lang="en-US" sz="1400" dirty="0"/>
          </a:p>
          <a:p>
            <a:pPr lvl="2"/>
            <a:r>
              <a:rPr lang="en-US" dirty="0"/>
              <a:t>Also, notecards are big with kinesthetic learners since they have to write them out.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5874"/>
            <a:ext cx="12192000" cy="538212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Think of a class that you </a:t>
            </a:r>
            <a:r>
              <a:rPr lang="en-US" b="1" dirty="0"/>
              <a:t>liked the most</a:t>
            </a:r>
            <a:r>
              <a:rPr lang="en-US" dirty="0"/>
              <a:t> in high school or college.</a:t>
            </a:r>
            <a:endParaRPr lang="en-US" sz="1600" dirty="0"/>
          </a:p>
          <a:p>
            <a:pPr lvl="2"/>
            <a:r>
              <a:rPr lang="en-US" dirty="0"/>
              <a:t>What was the compatibility between your learning style and the teaching style of your instructor?</a:t>
            </a:r>
            <a:endParaRPr lang="en-US" sz="1400" dirty="0"/>
          </a:p>
          <a:p>
            <a:pPr lvl="2"/>
            <a:r>
              <a:rPr lang="en-US" dirty="0"/>
              <a:t>What was your attitude about the class?</a:t>
            </a:r>
            <a:endParaRPr lang="en-US" sz="1400" dirty="0"/>
          </a:p>
          <a:p>
            <a:pPr lvl="2"/>
            <a:r>
              <a:rPr lang="en-US" dirty="0"/>
              <a:t>Think about the efforts you made in the class. </a:t>
            </a:r>
            <a:endParaRPr lang="en-US" sz="1400" dirty="0"/>
          </a:p>
          <a:p>
            <a:pPr lvl="3"/>
            <a:r>
              <a:rPr lang="en-US" dirty="0"/>
              <a:t>Was this related to your attitude towards the class?</a:t>
            </a:r>
            <a:endParaRPr lang="en-US" sz="1200" dirty="0"/>
          </a:p>
          <a:p>
            <a:pPr lvl="1"/>
            <a:r>
              <a:rPr lang="en-US" dirty="0"/>
              <a:t>Think of a class that you </a:t>
            </a:r>
            <a:r>
              <a:rPr lang="en-US" b="1" dirty="0"/>
              <a:t>liked the least</a:t>
            </a:r>
            <a:r>
              <a:rPr lang="en-US" dirty="0"/>
              <a:t> in high school or college.</a:t>
            </a:r>
            <a:endParaRPr lang="en-US" sz="1600" dirty="0"/>
          </a:p>
          <a:p>
            <a:pPr lvl="2"/>
            <a:r>
              <a:rPr lang="en-US" dirty="0"/>
              <a:t>What was the compatibility between your learning style and the teaching style of your instructor?</a:t>
            </a:r>
            <a:endParaRPr lang="en-US" sz="1400" dirty="0"/>
          </a:p>
          <a:p>
            <a:pPr lvl="2"/>
            <a:r>
              <a:rPr lang="en-US" dirty="0"/>
              <a:t>What was your attitude about the class?</a:t>
            </a:r>
            <a:endParaRPr lang="en-US" sz="1400" dirty="0"/>
          </a:p>
          <a:p>
            <a:pPr lvl="2"/>
            <a:r>
              <a:rPr lang="en-US" dirty="0"/>
              <a:t>Think about the efforts you made in the class. </a:t>
            </a:r>
            <a:endParaRPr lang="en-US" sz="1400" dirty="0"/>
          </a:p>
          <a:p>
            <a:pPr lvl="3"/>
            <a:r>
              <a:rPr lang="en-US" dirty="0"/>
              <a:t>Was this related to your attitude towards the class?</a:t>
            </a:r>
            <a:endParaRPr lang="en-US" sz="1200" dirty="0"/>
          </a:p>
          <a:p>
            <a:pPr lvl="1"/>
            <a:r>
              <a:rPr lang="en-US" dirty="0"/>
              <a:t>Analyze your answers. </a:t>
            </a:r>
            <a:endParaRPr lang="en-US" sz="1600" dirty="0"/>
          </a:p>
          <a:p>
            <a:pPr lvl="2"/>
            <a:r>
              <a:rPr lang="en-US" dirty="0"/>
              <a:t>What can you do to improve your learning in future courses?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759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Workshop: How to Identify and Use Your Learning Style</vt:lpstr>
      <vt:lpstr>PowerPoint Presentation</vt:lpstr>
      <vt:lpstr>Topics Covered:</vt:lpstr>
      <vt:lpstr>What is a “Learning Style”</vt:lpstr>
      <vt:lpstr>The Three Styles</vt:lpstr>
      <vt:lpstr>Why Do I Need to Know My Style?</vt:lpstr>
      <vt:lpstr>How Do I Find Out My Style?</vt:lpstr>
      <vt:lpstr>Learning Style Study Tips</vt:lpstr>
      <vt:lpstr>Discussion</vt:lpstr>
    </vt:vector>
  </TitlesOfParts>
  <Company>OSU-OKC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Workshop: How to Identify and Use Your Learning Style</dc:title>
  <dc:creator>Taylor, Kayla</dc:creator>
  <cp:lastModifiedBy>Taylor, Kayla</cp:lastModifiedBy>
  <cp:revision>3</cp:revision>
  <dcterms:created xsi:type="dcterms:W3CDTF">2020-05-15T14:50:49Z</dcterms:created>
  <dcterms:modified xsi:type="dcterms:W3CDTF">2020-05-27T20:47:06Z</dcterms:modified>
</cp:coreProperties>
</file>